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600650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9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D72"/>
    <a:srgbClr val="FF8E71"/>
    <a:srgbClr val="3551A2"/>
    <a:srgbClr val="FFBA93"/>
    <a:srgbClr val="EB8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" d="100"/>
          <a:sy n="15" d="100"/>
        </p:scale>
        <p:origin x="2586" y="180"/>
      </p:cViewPr>
      <p:guideLst>
        <p:guide orient="horz" pos="13607"/>
        <p:guide pos="96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5049" y="7070108"/>
            <a:ext cx="26010553" cy="15040222"/>
          </a:xfrm>
        </p:spPr>
        <p:txBody>
          <a:bodyPr anchor="b"/>
          <a:lstStyle>
            <a:lvl1pPr algn="ctr">
              <a:defRPr sz="200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5081" y="22690338"/>
            <a:ext cx="22950488" cy="10430151"/>
          </a:xfrm>
        </p:spPr>
        <p:txBody>
          <a:bodyPr/>
          <a:lstStyle>
            <a:lvl1pPr marL="0" indent="0" algn="ctr">
              <a:buNone/>
              <a:defRPr sz="8032"/>
            </a:lvl1pPr>
            <a:lvl2pPr marL="1530020" indent="0" algn="ctr">
              <a:buNone/>
              <a:defRPr sz="6693"/>
            </a:lvl2pPr>
            <a:lvl3pPr marL="3060040" indent="0" algn="ctr">
              <a:buNone/>
              <a:defRPr sz="6024"/>
            </a:lvl3pPr>
            <a:lvl4pPr marL="4590059" indent="0" algn="ctr">
              <a:buNone/>
              <a:defRPr sz="5354"/>
            </a:lvl4pPr>
            <a:lvl5pPr marL="6120079" indent="0" algn="ctr">
              <a:buNone/>
              <a:defRPr sz="5354"/>
            </a:lvl5pPr>
            <a:lvl6pPr marL="7650099" indent="0" algn="ctr">
              <a:buNone/>
              <a:defRPr sz="5354"/>
            </a:lvl6pPr>
            <a:lvl7pPr marL="9180119" indent="0" algn="ctr">
              <a:buNone/>
              <a:defRPr sz="5354"/>
            </a:lvl7pPr>
            <a:lvl8pPr marL="10710139" indent="0" algn="ctr">
              <a:buNone/>
              <a:defRPr sz="5354"/>
            </a:lvl8pPr>
            <a:lvl9pPr marL="12240158" indent="0" algn="ctr">
              <a:buNone/>
              <a:defRPr sz="535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0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10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898592" y="2300034"/>
            <a:ext cx="6598265" cy="366105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3797" y="2300034"/>
            <a:ext cx="19412287" cy="366105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0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858" y="10770172"/>
            <a:ext cx="26393061" cy="17970262"/>
          </a:xfrm>
        </p:spPr>
        <p:txBody>
          <a:bodyPr anchor="b"/>
          <a:lstStyle>
            <a:lvl1pPr>
              <a:defRPr sz="200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7858" y="28910440"/>
            <a:ext cx="26393061" cy="9450136"/>
          </a:xfrm>
        </p:spPr>
        <p:txBody>
          <a:bodyPr/>
          <a:lstStyle>
            <a:lvl1pPr marL="0" indent="0">
              <a:buNone/>
              <a:defRPr sz="8032">
                <a:solidFill>
                  <a:schemeClr val="tx1"/>
                </a:solidFill>
              </a:defRPr>
            </a:lvl1pPr>
            <a:lvl2pPr marL="1530020" indent="0">
              <a:buNone/>
              <a:defRPr sz="6693">
                <a:solidFill>
                  <a:schemeClr val="tx1">
                    <a:tint val="75000"/>
                  </a:schemeClr>
                </a:solidFill>
              </a:defRPr>
            </a:lvl2pPr>
            <a:lvl3pPr marL="3060040" indent="0">
              <a:buNone/>
              <a:defRPr sz="6024">
                <a:solidFill>
                  <a:schemeClr val="tx1">
                    <a:tint val="75000"/>
                  </a:schemeClr>
                </a:solidFill>
              </a:defRPr>
            </a:lvl3pPr>
            <a:lvl4pPr marL="459005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4pPr>
            <a:lvl5pPr marL="612007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5pPr>
            <a:lvl6pPr marL="765009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6pPr>
            <a:lvl7pPr marL="918011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7pPr>
            <a:lvl8pPr marL="1071013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8pPr>
            <a:lvl9pPr marL="12240158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3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3795" y="11500170"/>
            <a:ext cx="13005276" cy="2741040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91579" y="11500170"/>
            <a:ext cx="13005276" cy="2741040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7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300044"/>
            <a:ext cx="26393061" cy="8350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7784" y="10590160"/>
            <a:ext cx="12945507" cy="5190073"/>
          </a:xfrm>
        </p:spPr>
        <p:txBody>
          <a:bodyPr anchor="b"/>
          <a:lstStyle>
            <a:lvl1pPr marL="0" indent="0">
              <a:buNone/>
              <a:defRPr sz="8032" b="1"/>
            </a:lvl1pPr>
            <a:lvl2pPr marL="1530020" indent="0">
              <a:buNone/>
              <a:defRPr sz="6693" b="1"/>
            </a:lvl2pPr>
            <a:lvl3pPr marL="3060040" indent="0">
              <a:buNone/>
              <a:defRPr sz="6024" b="1"/>
            </a:lvl3pPr>
            <a:lvl4pPr marL="4590059" indent="0">
              <a:buNone/>
              <a:defRPr sz="5354" b="1"/>
            </a:lvl4pPr>
            <a:lvl5pPr marL="6120079" indent="0">
              <a:buNone/>
              <a:defRPr sz="5354" b="1"/>
            </a:lvl5pPr>
            <a:lvl6pPr marL="7650099" indent="0">
              <a:buNone/>
              <a:defRPr sz="5354" b="1"/>
            </a:lvl6pPr>
            <a:lvl7pPr marL="9180119" indent="0">
              <a:buNone/>
              <a:defRPr sz="5354" b="1"/>
            </a:lvl7pPr>
            <a:lvl8pPr marL="10710139" indent="0">
              <a:buNone/>
              <a:defRPr sz="5354" b="1"/>
            </a:lvl8pPr>
            <a:lvl9pPr marL="12240158" indent="0">
              <a:buNone/>
              <a:defRPr sz="53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7784" y="15780233"/>
            <a:ext cx="12945507" cy="23210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91581" y="10590160"/>
            <a:ext cx="13009262" cy="5190073"/>
          </a:xfrm>
        </p:spPr>
        <p:txBody>
          <a:bodyPr anchor="b"/>
          <a:lstStyle>
            <a:lvl1pPr marL="0" indent="0">
              <a:buNone/>
              <a:defRPr sz="8032" b="1"/>
            </a:lvl1pPr>
            <a:lvl2pPr marL="1530020" indent="0">
              <a:buNone/>
              <a:defRPr sz="6693" b="1"/>
            </a:lvl2pPr>
            <a:lvl3pPr marL="3060040" indent="0">
              <a:buNone/>
              <a:defRPr sz="6024" b="1"/>
            </a:lvl3pPr>
            <a:lvl4pPr marL="4590059" indent="0">
              <a:buNone/>
              <a:defRPr sz="5354" b="1"/>
            </a:lvl4pPr>
            <a:lvl5pPr marL="6120079" indent="0">
              <a:buNone/>
              <a:defRPr sz="5354" b="1"/>
            </a:lvl5pPr>
            <a:lvl6pPr marL="7650099" indent="0">
              <a:buNone/>
              <a:defRPr sz="5354" b="1"/>
            </a:lvl6pPr>
            <a:lvl7pPr marL="9180119" indent="0">
              <a:buNone/>
              <a:defRPr sz="5354" b="1"/>
            </a:lvl7pPr>
            <a:lvl8pPr marL="10710139" indent="0">
              <a:buNone/>
              <a:defRPr sz="5354" b="1"/>
            </a:lvl8pPr>
            <a:lvl9pPr marL="12240158" indent="0">
              <a:buNone/>
              <a:defRPr sz="53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91581" y="15780233"/>
            <a:ext cx="13009262" cy="23210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1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3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880042"/>
            <a:ext cx="9869506" cy="10080149"/>
          </a:xfrm>
        </p:spPr>
        <p:txBody>
          <a:bodyPr anchor="b"/>
          <a:lstStyle>
            <a:lvl1pPr>
              <a:defRPr sz="107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9262" y="6220102"/>
            <a:ext cx="15491579" cy="30700453"/>
          </a:xfrm>
        </p:spPr>
        <p:txBody>
          <a:bodyPr/>
          <a:lstStyle>
            <a:lvl1pPr>
              <a:defRPr sz="10709"/>
            </a:lvl1pPr>
            <a:lvl2pPr>
              <a:defRPr sz="9370"/>
            </a:lvl2pPr>
            <a:lvl3pPr>
              <a:defRPr sz="8032"/>
            </a:lvl3pPr>
            <a:lvl4pPr>
              <a:defRPr sz="6693"/>
            </a:lvl4pPr>
            <a:lvl5pPr>
              <a:defRPr sz="6693"/>
            </a:lvl5pPr>
            <a:lvl6pPr>
              <a:defRPr sz="6693"/>
            </a:lvl6pPr>
            <a:lvl7pPr>
              <a:defRPr sz="6693"/>
            </a:lvl7pPr>
            <a:lvl8pPr>
              <a:defRPr sz="6693"/>
            </a:lvl8pPr>
            <a:lvl9pPr>
              <a:defRPr sz="669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780" y="12960191"/>
            <a:ext cx="9869506" cy="24010358"/>
          </a:xfrm>
        </p:spPr>
        <p:txBody>
          <a:bodyPr/>
          <a:lstStyle>
            <a:lvl1pPr marL="0" indent="0">
              <a:buNone/>
              <a:defRPr sz="5354"/>
            </a:lvl1pPr>
            <a:lvl2pPr marL="1530020" indent="0">
              <a:buNone/>
              <a:defRPr sz="4685"/>
            </a:lvl2pPr>
            <a:lvl3pPr marL="3060040" indent="0">
              <a:buNone/>
              <a:defRPr sz="4016"/>
            </a:lvl3pPr>
            <a:lvl4pPr marL="4590059" indent="0">
              <a:buNone/>
              <a:defRPr sz="3347"/>
            </a:lvl4pPr>
            <a:lvl5pPr marL="6120079" indent="0">
              <a:buNone/>
              <a:defRPr sz="3347"/>
            </a:lvl5pPr>
            <a:lvl6pPr marL="7650099" indent="0">
              <a:buNone/>
              <a:defRPr sz="3347"/>
            </a:lvl6pPr>
            <a:lvl7pPr marL="9180119" indent="0">
              <a:buNone/>
              <a:defRPr sz="3347"/>
            </a:lvl7pPr>
            <a:lvl8pPr marL="10710139" indent="0">
              <a:buNone/>
              <a:defRPr sz="3347"/>
            </a:lvl8pPr>
            <a:lvl9pPr marL="12240158" indent="0">
              <a:buNone/>
              <a:defRPr sz="334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5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880042"/>
            <a:ext cx="9869506" cy="10080149"/>
          </a:xfrm>
        </p:spPr>
        <p:txBody>
          <a:bodyPr anchor="b"/>
          <a:lstStyle>
            <a:lvl1pPr>
              <a:defRPr sz="107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09262" y="6220102"/>
            <a:ext cx="15491579" cy="30700453"/>
          </a:xfrm>
        </p:spPr>
        <p:txBody>
          <a:bodyPr anchor="t"/>
          <a:lstStyle>
            <a:lvl1pPr marL="0" indent="0">
              <a:buNone/>
              <a:defRPr sz="10709"/>
            </a:lvl1pPr>
            <a:lvl2pPr marL="1530020" indent="0">
              <a:buNone/>
              <a:defRPr sz="9370"/>
            </a:lvl2pPr>
            <a:lvl3pPr marL="3060040" indent="0">
              <a:buNone/>
              <a:defRPr sz="8032"/>
            </a:lvl3pPr>
            <a:lvl4pPr marL="4590059" indent="0">
              <a:buNone/>
              <a:defRPr sz="6693"/>
            </a:lvl4pPr>
            <a:lvl5pPr marL="6120079" indent="0">
              <a:buNone/>
              <a:defRPr sz="6693"/>
            </a:lvl5pPr>
            <a:lvl6pPr marL="7650099" indent="0">
              <a:buNone/>
              <a:defRPr sz="6693"/>
            </a:lvl6pPr>
            <a:lvl7pPr marL="9180119" indent="0">
              <a:buNone/>
              <a:defRPr sz="6693"/>
            </a:lvl7pPr>
            <a:lvl8pPr marL="10710139" indent="0">
              <a:buNone/>
              <a:defRPr sz="6693"/>
            </a:lvl8pPr>
            <a:lvl9pPr marL="12240158" indent="0">
              <a:buNone/>
              <a:defRPr sz="669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780" y="12960191"/>
            <a:ext cx="9869506" cy="24010358"/>
          </a:xfrm>
        </p:spPr>
        <p:txBody>
          <a:bodyPr/>
          <a:lstStyle>
            <a:lvl1pPr marL="0" indent="0">
              <a:buNone/>
              <a:defRPr sz="5354"/>
            </a:lvl1pPr>
            <a:lvl2pPr marL="1530020" indent="0">
              <a:buNone/>
              <a:defRPr sz="4685"/>
            </a:lvl2pPr>
            <a:lvl3pPr marL="3060040" indent="0">
              <a:buNone/>
              <a:defRPr sz="4016"/>
            </a:lvl3pPr>
            <a:lvl4pPr marL="4590059" indent="0">
              <a:buNone/>
              <a:defRPr sz="3347"/>
            </a:lvl4pPr>
            <a:lvl5pPr marL="6120079" indent="0">
              <a:buNone/>
              <a:defRPr sz="3347"/>
            </a:lvl5pPr>
            <a:lvl6pPr marL="7650099" indent="0">
              <a:buNone/>
              <a:defRPr sz="3347"/>
            </a:lvl6pPr>
            <a:lvl7pPr marL="9180119" indent="0">
              <a:buNone/>
              <a:defRPr sz="3347"/>
            </a:lvl7pPr>
            <a:lvl8pPr marL="10710139" indent="0">
              <a:buNone/>
              <a:defRPr sz="3347"/>
            </a:lvl8pPr>
            <a:lvl9pPr marL="12240158" indent="0">
              <a:buNone/>
              <a:defRPr sz="334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6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3795" y="2300044"/>
            <a:ext cx="26393061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3795" y="11500170"/>
            <a:ext cx="26393061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3795" y="40040601"/>
            <a:ext cx="688514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36466" y="40040601"/>
            <a:ext cx="10327719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11709" y="40040601"/>
            <a:ext cx="688514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1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60040" rtl="0" eaLnBrk="1" latinLnBrk="0" hangingPunct="1">
        <a:lnSpc>
          <a:spcPct val="90000"/>
        </a:lnSpc>
        <a:spcBef>
          <a:spcPct val="0"/>
        </a:spcBef>
        <a:buNone/>
        <a:defRPr sz="147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5010" indent="-765010" algn="l" defTabSz="3060040" rtl="0" eaLnBrk="1" latinLnBrk="0" hangingPunct="1">
        <a:lnSpc>
          <a:spcPct val="90000"/>
        </a:lnSpc>
        <a:spcBef>
          <a:spcPts val="3347"/>
        </a:spcBef>
        <a:buFont typeface="Arial" panose="020B0604020202020204" pitchFamily="34" charset="0"/>
        <a:buChar char="•"/>
        <a:defRPr sz="9370" kern="1200">
          <a:solidFill>
            <a:schemeClr val="tx1"/>
          </a:solidFill>
          <a:latin typeface="+mn-lt"/>
          <a:ea typeface="+mn-ea"/>
          <a:cs typeface="+mn-cs"/>
        </a:defRPr>
      </a:lvl1pPr>
      <a:lvl2pPr marL="2295030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2pPr>
      <a:lvl3pPr marL="3825050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693" kern="1200">
          <a:solidFill>
            <a:schemeClr val="tx1"/>
          </a:solidFill>
          <a:latin typeface="+mn-lt"/>
          <a:ea typeface="+mn-ea"/>
          <a:cs typeface="+mn-cs"/>
        </a:defRPr>
      </a:lvl3pPr>
      <a:lvl4pPr marL="535506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4pPr>
      <a:lvl5pPr marL="688508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5pPr>
      <a:lvl6pPr marL="841510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6pPr>
      <a:lvl7pPr marL="994512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7pPr>
      <a:lvl8pPr marL="1147514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8pPr>
      <a:lvl9pPr marL="13005168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1pPr>
      <a:lvl2pPr marL="153002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2pPr>
      <a:lvl3pPr marL="306004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3pPr>
      <a:lvl4pPr marL="459005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4pPr>
      <a:lvl5pPr marL="612007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5pPr>
      <a:lvl6pPr marL="765009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6pPr>
      <a:lvl7pPr marL="918011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7pPr>
      <a:lvl8pPr marL="1071013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8pPr>
      <a:lvl9pPr marL="12240158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A84DF6C0-4B01-408E-A0FF-5CC969B78CD2}"/>
              </a:ext>
            </a:extLst>
          </p:cNvPr>
          <p:cNvSpPr txBox="1"/>
          <p:nvPr/>
        </p:nvSpPr>
        <p:spPr>
          <a:xfrm>
            <a:off x="2015614" y="19886411"/>
            <a:ext cx="1301693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b="1" dirty="0">
                <a:solidFill>
                  <a:srgbClr val="3551A2"/>
                </a:solidFill>
              </a:rPr>
              <a:t>活动二   学术报告会</a:t>
            </a:r>
          </a:p>
        </p:txBody>
      </p:sp>
      <p:sp>
        <p:nvSpPr>
          <p:cNvPr id="13" name="卷形: 水平 12">
            <a:extLst>
              <a:ext uri="{FF2B5EF4-FFF2-40B4-BE49-F238E27FC236}">
                <a16:creationId xmlns:a16="http://schemas.microsoft.com/office/drawing/2014/main" id="{1FE8F2DB-FEB7-4524-800E-1D42552E331E}"/>
              </a:ext>
            </a:extLst>
          </p:cNvPr>
          <p:cNvSpPr/>
          <p:nvPr/>
        </p:nvSpPr>
        <p:spPr>
          <a:xfrm>
            <a:off x="13737925" y="36118085"/>
            <a:ext cx="4389751" cy="2206990"/>
          </a:xfrm>
          <a:prstGeom prst="horizontalScroll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0" dirty="0">
                <a:solidFill>
                  <a:srgbClr val="3551A2"/>
                </a:solidFill>
                <a:latin typeface="广告毛笔字体" panose="02010601030101010101" pitchFamily="2" charset="-122"/>
                <a:ea typeface="广告毛笔字体" panose="02010601030101010101" pitchFamily="2" charset="-122"/>
              </a:rPr>
              <a:t>老师组</a:t>
            </a:r>
          </a:p>
        </p:txBody>
      </p:sp>
      <p:sp>
        <p:nvSpPr>
          <p:cNvPr id="16" name="卷形: 垂直 15">
            <a:extLst>
              <a:ext uri="{FF2B5EF4-FFF2-40B4-BE49-F238E27FC236}">
                <a16:creationId xmlns:a16="http://schemas.microsoft.com/office/drawing/2014/main" id="{B3D9368D-7C01-4043-81B2-533A6BD21FE5}"/>
              </a:ext>
            </a:extLst>
          </p:cNvPr>
          <p:cNvSpPr/>
          <p:nvPr/>
        </p:nvSpPr>
        <p:spPr>
          <a:xfrm>
            <a:off x="27617198" y="12410880"/>
            <a:ext cx="2625214" cy="4388400"/>
          </a:xfrm>
          <a:prstGeom prst="verticalScroll">
            <a:avLst/>
          </a:prstGeom>
          <a:noFill/>
          <a:ln w="63500">
            <a:solidFill>
              <a:srgbClr val="355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altLang="zh-CN" sz="3600" dirty="0">
              <a:solidFill>
                <a:srgbClr val="3551A2"/>
              </a:solidFill>
              <a:latin typeface="广告毛笔字体" panose="02010601030101010101" pitchFamily="2" charset="-122"/>
              <a:ea typeface="广告毛笔字体" panose="02010601030101010101" pitchFamily="2" charset="-122"/>
            </a:endParaRPr>
          </a:p>
          <a:p>
            <a:pPr algn="ctr">
              <a:lnSpc>
                <a:spcPct val="85000"/>
              </a:lnSpc>
            </a:pPr>
            <a:r>
              <a:rPr lang="zh-CN" altLang="en-US" sz="9000" dirty="0">
                <a:solidFill>
                  <a:srgbClr val="3551A2"/>
                </a:solidFill>
                <a:latin typeface="广告毛笔字体" panose="02010601030101010101" pitchFamily="2" charset="-122"/>
                <a:ea typeface="广告毛笔字体" panose="02010601030101010101" pitchFamily="2" charset="-122"/>
              </a:rPr>
              <a:t>学生组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EF6446-5929-40E7-9B86-93EE4F5E4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0" y="22486992"/>
            <a:ext cx="2750217" cy="412532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862EC93-CA1E-438F-9193-382FDE66A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1" y="30313312"/>
            <a:ext cx="2750217" cy="3959623"/>
          </a:xfrm>
          <a:prstGeom prst="rect">
            <a:avLst/>
          </a:prstGeom>
        </p:spPr>
      </p:pic>
      <p:pic>
        <p:nvPicPr>
          <p:cNvPr id="25" name="图片 24" descr="穿着西装笔挺的男子&#10;&#10;描述已自动生成">
            <a:extLst>
              <a:ext uri="{FF2B5EF4-FFF2-40B4-BE49-F238E27FC236}">
                <a16:creationId xmlns:a16="http://schemas.microsoft.com/office/drawing/2014/main" id="{31BDC907-F951-4605-A426-142A6A921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71" y="30290341"/>
            <a:ext cx="2750217" cy="4125325"/>
          </a:xfrm>
          <a:prstGeom prst="rect">
            <a:avLst/>
          </a:prstGeom>
        </p:spPr>
      </p:pic>
      <p:pic>
        <p:nvPicPr>
          <p:cNvPr id="28" name="图片 27" descr="穿着西装笔挺的男子&#10;&#10;描述已自动生成">
            <a:extLst>
              <a:ext uri="{FF2B5EF4-FFF2-40B4-BE49-F238E27FC236}">
                <a16:creationId xmlns:a16="http://schemas.microsoft.com/office/drawing/2014/main" id="{5AF6AC14-C86D-4E2F-B1AA-EB6D6BB50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75" y="22480793"/>
            <a:ext cx="2750216" cy="412532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786CD37-3F69-46A1-A6DE-7A83AD5CC1EA}"/>
              </a:ext>
            </a:extLst>
          </p:cNvPr>
          <p:cNvSpPr txBox="1"/>
          <p:nvPr/>
        </p:nvSpPr>
        <p:spPr>
          <a:xfrm>
            <a:off x="16871261" y="17723170"/>
            <a:ext cx="14222824" cy="6463308"/>
          </a:xfrm>
          <a:prstGeom prst="rect">
            <a:avLst/>
          </a:prstGeom>
          <a:noFill/>
          <a:scene3d>
            <a:camera prst="isometricRightUp">
              <a:rot lat="2160000" lon="1812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宋万鸽</a:t>
            </a:r>
            <a:r>
              <a:rPr lang="zh-CN" altLang="en-US" sz="8000" dirty="0">
                <a:solidFill>
                  <a:schemeClr val="bg1"/>
                </a:solidFill>
              </a:rPr>
              <a:t> </a:t>
            </a:r>
            <a:r>
              <a:rPr lang="en-US" altLang="zh-CN" sz="8800" dirty="0">
                <a:solidFill>
                  <a:schemeClr val="bg1"/>
                </a:solidFill>
              </a:rPr>
              <a:t>( </a:t>
            </a:r>
            <a:r>
              <a:rPr lang="zh-CN" altLang="en-US" sz="8800" dirty="0">
                <a:solidFill>
                  <a:schemeClr val="bg1"/>
                </a:solidFill>
              </a:rPr>
              <a:t>10</a:t>
            </a:r>
            <a:r>
              <a:rPr lang="en-US" altLang="zh-CN" sz="8800" dirty="0">
                <a:solidFill>
                  <a:schemeClr val="bg1"/>
                </a:solidFill>
              </a:rPr>
              <a:t>: </a:t>
            </a:r>
            <a:r>
              <a:rPr lang="zh-CN" altLang="en-US" sz="8800" dirty="0">
                <a:solidFill>
                  <a:schemeClr val="bg1"/>
                </a:solidFill>
              </a:rPr>
              <a:t>00 </a:t>
            </a:r>
            <a:r>
              <a:rPr lang="en-US" altLang="zh-CN" sz="8800" dirty="0">
                <a:solidFill>
                  <a:schemeClr val="bg1"/>
                </a:solidFill>
              </a:rPr>
              <a:t>–</a:t>
            </a:r>
            <a:r>
              <a:rPr lang="zh-CN" altLang="en-US" sz="8800" dirty="0">
                <a:solidFill>
                  <a:schemeClr val="bg1"/>
                </a:solidFill>
              </a:rPr>
              <a:t> 10</a:t>
            </a:r>
            <a:r>
              <a:rPr lang="en-US" altLang="zh-CN" sz="8800" dirty="0">
                <a:solidFill>
                  <a:schemeClr val="bg1"/>
                </a:solidFill>
              </a:rPr>
              <a:t>: </a:t>
            </a:r>
            <a:r>
              <a:rPr lang="zh-CN" altLang="en-US" sz="8800" dirty="0">
                <a:solidFill>
                  <a:schemeClr val="bg1"/>
                </a:solidFill>
              </a:rPr>
              <a:t>20 </a:t>
            </a:r>
            <a:r>
              <a:rPr lang="en-US" altLang="zh-CN" sz="8800" dirty="0">
                <a:solidFill>
                  <a:schemeClr val="bg1"/>
                </a:solidFill>
              </a:rPr>
              <a:t>)</a:t>
            </a:r>
            <a:endParaRPr lang="zh-CN" altLang="en-US" sz="8000" dirty="0">
              <a:solidFill>
                <a:schemeClr val="bg1"/>
              </a:solidFill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陈晨</a:t>
            </a:r>
            <a:r>
              <a:rPr lang="zh-CN" altLang="en-US" sz="8000" dirty="0">
                <a:solidFill>
                  <a:schemeClr val="bg1"/>
                </a:solidFill>
              </a:rPr>
              <a:t> </a:t>
            </a:r>
            <a:r>
              <a:rPr lang="en-US" altLang="zh-CN" sz="8800" dirty="0">
                <a:solidFill>
                  <a:schemeClr val="bg1"/>
                </a:solidFill>
              </a:rPr>
              <a:t>( </a:t>
            </a:r>
            <a:r>
              <a:rPr lang="zh-CN" altLang="en-US" sz="8800" dirty="0">
                <a:solidFill>
                  <a:schemeClr val="bg1"/>
                </a:solidFill>
              </a:rPr>
              <a:t>10</a:t>
            </a:r>
            <a:r>
              <a:rPr lang="en-US" altLang="zh-CN" sz="8800" dirty="0">
                <a:solidFill>
                  <a:schemeClr val="bg1"/>
                </a:solidFill>
              </a:rPr>
              <a:t>: </a:t>
            </a:r>
            <a:r>
              <a:rPr lang="zh-CN" altLang="en-US" sz="8800" dirty="0">
                <a:solidFill>
                  <a:schemeClr val="bg1"/>
                </a:solidFill>
              </a:rPr>
              <a:t>20 </a:t>
            </a:r>
            <a:r>
              <a:rPr lang="en-US" altLang="zh-CN" sz="8800" dirty="0">
                <a:solidFill>
                  <a:schemeClr val="bg1"/>
                </a:solidFill>
              </a:rPr>
              <a:t>–</a:t>
            </a:r>
            <a:r>
              <a:rPr lang="zh-CN" altLang="en-US" sz="8800" dirty="0">
                <a:solidFill>
                  <a:schemeClr val="bg1"/>
                </a:solidFill>
              </a:rPr>
              <a:t> 10</a:t>
            </a:r>
            <a:r>
              <a:rPr lang="en-US" altLang="zh-CN" sz="8800" dirty="0">
                <a:solidFill>
                  <a:schemeClr val="bg1"/>
                </a:solidFill>
              </a:rPr>
              <a:t>: </a:t>
            </a:r>
            <a:r>
              <a:rPr lang="zh-CN" altLang="en-US" sz="8800" dirty="0">
                <a:solidFill>
                  <a:schemeClr val="bg1"/>
                </a:solidFill>
              </a:rPr>
              <a:t>40 </a:t>
            </a:r>
            <a:r>
              <a:rPr lang="en-US" altLang="zh-CN" sz="8800" dirty="0">
                <a:solidFill>
                  <a:schemeClr val="bg1"/>
                </a:solidFill>
              </a:rPr>
              <a:t>)</a:t>
            </a:r>
            <a:r>
              <a:rPr lang="zh-CN" altLang="en-US" sz="8000" dirty="0">
                <a:solidFill>
                  <a:schemeClr val="bg1"/>
                </a:solidFill>
              </a:rPr>
              <a:t>	</a:t>
            </a:r>
          </a:p>
          <a:p>
            <a:r>
              <a:rPr lang="zh-CN" altLang="en-US" sz="13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林仁兴</a:t>
            </a:r>
            <a:r>
              <a:rPr lang="zh-CN" altLang="en-US" sz="8000" dirty="0">
                <a:solidFill>
                  <a:schemeClr val="bg1"/>
                </a:solidFill>
              </a:rPr>
              <a:t> </a:t>
            </a:r>
            <a:r>
              <a:rPr lang="en-US" altLang="zh-CN" sz="8800" dirty="0">
                <a:solidFill>
                  <a:schemeClr val="bg1"/>
                </a:solidFill>
              </a:rPr>
              <a:t>( </a:t>
            </a:r>
            <a:r>
              <a:rPr lang="zh-CN" altLang="en-US" sz="8800" dirty="0">
                <a:solidFill>
                  <a:schemeClr val="bg1"/>
                </a:solidFill>
              </a:rPr>
              <a:t>10</a:t>
            </a:r>
            <a:r>
              <a:rPr lang="en-US" altLang="zh-CN" sz="8800" dirty="0">
                <a:solidFill>
                  <a:schemeClr val="bg1"/>
                </a:solidFill>
              </a:rPr>
              <a:t>: </a:t>
            </a:r>
            <a:r>
              <a:rPr lang="zh-CN" altLang="en-US" sz="8800" dirty="0">
                <a:solidFill>
                  <a:schemeClr val="bg1"/>
                </a:solidFill>
              </a:rPr>
              <a:t>40 </a:t>
            </a:r>
            <a:r>
              <a:rPr lang="en-US" altLang="zh-CN" sz="8800" dirty="0">
                <a:solidFill>
                  <a:schemeClr val="bg1"/>
                </a:solidFill>
              </a:rPr>
              <a:t>–</a:t>
            </a:r>
            <a:r>
              <a:rPr lang="zh-CN" altLang="en-US" sz="8800" dirty="0">
                <a:solidFill>
                  <a:schemeClr val="bg1"/>
                </a:solidFill>
              </a:rPr>
              <a:t> 11</a:t>
            </a:r>
            <a:r>
              <a:rPr lang="en-US" altLang="zh-CN" sz="8800" dirty="0">
                <a:solidFill>
                  <a:schemeClr val="bg1"/>
                </a:solidFill>
              </a:rPr>
              <a:t>: </a:t>
            </a:r>
            <a:r>
              <a:rPr lang="zh-CN" altLang="en-US" sz="8800" dirty="0">
                <a:solidFill>
                  <a:schemeClr val="bg1"/>
                </a:solidFill>
              </a:rPr>
              <a:t>00 </a:t>
            </a:r>
            <a:r>
              <a:rPr lang="en-US" altLang="zh-CN" sz="8800" dirty="0">
                <a:solidFill>
                  <a:schemeClr val="bg1"/>
                </a:solidFill>
              </a:rPr>
              <a:t>)</a:t>
            </a:r>
            <a:endParaRPr lang="zh-CN" altLang="en-US" sz="8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D745EBC-2E19-4C21-98A5-B8012A011ACD}"/>
              </a:ext>
            </a:extLst>
          </p:cNvPr>
          <p:cNvSpPr txBox="1"/>
          <p:nvPr/>
        </p:nvSpPr>
        <p:spPr>
          <a:xfrm>
            <a:off x="19447512" y="34415666"/>
            <a:ext cx="113361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0" dirty="0">
                <a:solidFill>
                  <a:srgbClr val="002060"/>
                </a:solidFill>
              </a:rPr>
              <a:t>报告时间：12月3日</a:t>
            </a:r>
          </a:p>
          <a:p>
            <a:r>
              <a:rPr lang="zh-CN" altLang="en-US" sz="9000" dirty="0">
                <a:solidFill>
                  <a:srgbClr val="002060"/>
                </a:solidFill>
              </a:rPr>
              <a:t>报告地点：院楼 D112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35A92D-FB1B-4BA3-8578-171C8AF7103F}"/>
              </a:ext>
            </a:extLst>
          </p:cNvPr>
          <p:cNvSpPr txBox="1"/>
          <p:nvPr/>
        </p:nvSpPr>
        <p:spPr>
          <a:xfrm>
            <a:off x="8817543" y="7582122"/>
            <a:ext cx="1296556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b="1" dirty="0">
                <a:solidFill>
                  <a:srgbClr val="FFBA93"/>
                </a:solidFill>
              </a:rPr>
              <a:t>活动一 </a:t>
            </a:r>
            <a:r>
              <a:rPr lang="en-US" altLang="zh-CN" sz="11500" b="1" dirty="0">
                <a:solidFill>
                  <a:srgbClr val="FFBA93"/>
                </a:solidFill>
              </a:rPr>
              <a:t> </a:t>
            </a:r>
            <a:r>
              <a:rPr lang="zh-CN" altLang="en-US" sz="11500" b="1" dirty="0">
                <a:solidFill>
                  <a:srgbClr val="FFBA93"/>
                </a:solidFill>
              </a:rPr>
              <a:t> 学术海报展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58D0ADB-6375-4533-A2CA-7E301D6716A5}"/>
              </a:ext>
            </a:extLst>
          </p:cNvPr>
          <p:cNvSpPr txBox="1"/>
          <p:nvPr/>
        </p:nvSpPr>
        <p:spPr>
          <a:xfrm>
            <a:off x="2015614" y="10060549"/>
            <a:ext cx="1886470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0" dirty="0">
                <a:solidFill>
                  <a:srgbClr val="002060"/>
                </a:solidFill>
              </a:rPr>
              <a:t>展览时间：12月2日 </a:t>
            </a:r>
            <a:r>
              <a:rPr lang="en-US" altLang="zh-CN" sz="9000" dirty="0">
                <a:solidFill>
                  <a:srgbClr val="002060"/>
                </a:solidFill>
              </a:rPr>
              <a:t>– </a:t>
            </a:r>
            <a:r>
              <a:rPr lang="zh-CN" altLang="en-US" sz="9000" dirty="0">
                <a:solidFill>
                  <a:srgbClr val="002060"/>
                </a:solidFill>
              </a:rPr>
              <a:t>12月3日 12点</a:t>
            </a:r>
            <a:endParaRPr lang="en-US" altLang="zh-CN" sz="9000" dirty="0">
              <a:solidFill>
                <a:srgbClr val="002060"/>
              </a:solidFill>
            </a:endParaRPr>
          </a:p>
          <a:p>
            <a:r>
              <a:rPr lang="zh-CN" altLang="en-US" sz="9000" dirty="0">
                <a:solidFill>
                  <a:srgbClr val="002060"/>
                </a:solidFill>
              </a:rPr>
              <a:t>展览地点：现工院院楼  一楼大厅</a:t>
            </a:r>
            <a:endParaRPr lang="en-US" altLang="zh-CN" sz="9000" dirty="0">
              <a:solidFill>
                <a:srgbClr val="002060"/>
              </a:solidFill>
            </a:endParaRPr>
          </a:p>
          <a:p>
            <a:endParaRPr lang="en-US" altLang="zh-CN" sz="9000" dirty="0">
              <a:solidFill>
                <a:schemeClr val="bg1"/>
              </a:solidFill>
            </a:endParaRPr>
          </a:p>
          <a:p>
            <a:r>
              <a:rPr lang="zh-CN" altLang="en-US" sz="9000" dirty="0">
                <a:solidFill>
                  <a:schemeClr val="bg1"/>
                </a:solidFill>
              </a:rPr>
              <a:t>投票时间：</a:t>
            </a:r>
            <a:r>
              <a:rPr lang="en-US" altLang="zh-CN" sz="9000" dirty="0">
                <a:solidFill>
                  <a:schemeClr val="bg1"/>
                </a:solidFill>
              </a:rPr>
              <a:t>12</a:t>
            </a:r>
            <a:r>
              <a:rPr lang="zh-CN" altLang="en-US" sz="9000" dirty="0">
                <a:solidFill>
                  <a:schemeClr val="bg1"/>
                </a:solidFill>
              </a:rPr>
              <a:t>月</a:t>
            </a:r>
            <a:r>
              <a:rPr lang="en-US" altLang="zh-CN" sz="9000" dirty="0">
                <a:solidFill>
                  <a:schemeClr val="bg1"/>
                </a:solidFill>
              </a:rPr>
              <a:t>2</a:t>
            </a:r>
            <a:r>
              <a:rPr lang="zh-CN" altLang="en-US" sz="9000" dirty="0">
                <a:solidFill>
                  <a:schemeClr val="bg1"/>
                </a:solidFill>
              </a:rPr>
              <a:t>日：</a:t>
            </a:r>
            <a:r>
              <a:rPr lang="en-US" altLang="zh-CN" sz="9000" dirty="0">
                <a:solidFill>
                  <a:schemeClr val="bg1"/>
                </a:solidFill>
              </a:rPr>
              <a:t>11: 00 – 13: 00    </a:t>
            </a:r>
          </a:p>
          <a:p>
            <a:r>
              <a:rPr lang="en-US" altLang="zh-CN" sz="9000" dirty="0">
                <a:solidFill>
                  <a:schemeClr val="bg1"/>
                </a:solidFill>
              </a:rPr>
              <a:t>                                          17: 00 – 19: 00</a:t>
            </a:r>
          </a:p>
          <a:p>
            <a:r>
              <a:rPr lang="en-US" altLang="zh-CN" sz="9000" dirty="0">
                <a:solidFill>
                  <a:schemeClr val="bg1"/>
                </a:solidFill>
              </a:rPr>
              <a:t>                      12</a:t>
            </a:r>
            <a:r>
              <a:rPr lang="zh-CN" altLang="en-US" sz="9000" dirty="0">
                <a:solidFill>
                  <a:schemeClr val="bg1"/>
                </a:solidFill>
              </a:rPr>
              <a:t>月</a:t>
            </a:r>
            <a:r>
              <a:rPr lang="en-US" altLang="zh-CN" sz="9000" dirty="0">
                <a:solidFill>
                  <a:schemeClr val="bg1"/>
                </a:solidFill>
              </a:rPr>
              <a:t>3</a:t>
            </a:r>
            <a:r>
              <a:rPr lang="zh-CN" altLang="en-US" sz="9000" dirty="0">
                <a:solidFill>
                  <a:schemeClr val="bg1"/>
                </a:solidFill>
              </a:rPr>
              <a:t>日：</a:t>
            </a:r>
            <a:r>
              <a:rPr lang="en-US" altLang="zh-CN" sz="9000" dirty="0">
                <a:solidFill>
                  <a:schemeClr val="bg1"/>
                </a:solidFill>
              </a:rPr>
              <a:t>11: 00 – 12: 00</a:t>
            </a:r>
            <a:r>
              <a:rPr lang="zh-CN" altLang="en-US" sz="9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D28691B-F5C0-4C41-AE58-59986A606FC6}"/>
              </a:ext>
            </a:extLst>
          </p:cNvPr>
          <p:cNvSpPr txBox="1"/>
          <p:nvPr/>
        </p:nvSpPr>
        <p:spPr>
          <a:xfrm>
            <a:off x="5733668" y="23889094"/>
            <a:ext cx="462819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聂越峰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070A0BC-E7FE-4884-BEC8-DFBD6ED0C0FF}"/>
              </a:ext>
            </a:extLst>
          </p:cNvPr>
          <p:cNvSpPr txBox="1"/>
          <p:nvPr/>
        </p:nvSpPr>
        <p:spPr>
          <a:xfrm>
            <a:off x="13737925" y="23923546"/>
            <a:ext cx="462819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胡逢睿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EC89CB-E706-4942-AC68-B3FE625B11D0}"/>
              </a:ext>
            </a:extLst>
          </p:cNvPr>
          <p:cNvSpPr txBox="1"/>
          <p:nvPr/>
        </p:nvSpPr>
        <p:spPr>
          <a:xfrm>
            <a:off x="5733668" y="31724388"/>
            <a:ext cx="462819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谭海仁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E063A7-E39C-44BA-BA1F-A39E118EEEB6}"/>
              </a:ext>
            </a:extLst>
          </p:cNvPr>
          <p:cNvSpPr txBox="1"/>
          <p:nvPr/>
        </p:nvSpPr>
        <p:spPr>
          <a:xfrm>
            <a:off x="14198656" y="31724388"/>
            <a:ext cx="3147015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胡勇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DAB8206-A797-43B9-87DE-A3E6BE36276A}"/>
              </a:ext>
            </a:extLst>
          </p:cNvPr>
          <p:cNvSpPr txBox="1"/>
          <p:nvPr/>
        </p:nvSpPr>
        <p:spPr>
          <a:xfrm>
            <a:off x="2990776" y="34415666"/>
            <a:ext cx="741581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14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: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00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14: 3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)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64CC4C-072C-48A3-89AF-56056833BCAA}"/>
              </a:ext>
            </a:extLst>
          </p:cNvPr>
          <p:cNvSpPr txBox="1"/>
          <p:nvPr/>
        </p:nvSpPr>
        <p:spPr>
          <a:xfrm>
            <a:off x="10822031" y="34415666"/>
            <a:ext cx="741581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14: 30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</a:t>
            </a: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楷体" panose="02010609060101010101" pitchFamily="49" charset="-122"/>
                <a:cs typeface="+mn-cs"/>
              </a:rPr>
              <a:t>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楷体" panose="02010609060101010101" pitchFamily="49" charset="-122"/>
                <a:cs typeface="+mn-cs"/>
              </a:rPr>
              <a:t>15: 00 )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7D0C6F-30D2-43B7-98C5-E24A9E776677}"/>
              </a:ext>
            </a:extLst>
          </p:cNvPr>
          <p:cNvSpPr txBox="1"/>
          <p:nvPr/>
        </p:nvSpPr>
        <p:spPr>
          <a:xfrm>
            <a:off x="10822031" y="26896118"/>
            <a:ext cx="7128875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9: 30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</a:t>
            </a:r>
            <a:r>
              <a:rPr lang="en-US" altLang="zh-CN" sz="8000" dirty="0">
                <a:solidFill>
                  <a:schemeClr val="bg1"/>
                </a:solidFill>
                <a:ea typeface="楷体" panose="02010609060101010101" pitchFamily="49" charset="-122"/>
              </a:rPr>
              <a:t> 10: 00 )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B3F63B0-1A30-4992-9E66-63528878BD25}"/>
              </a:ext>
            </a:extLst>
          </p:cNvPr>
          <p:cNvSpPr txBox="1"/>
          <p:nvPr/>
        </p:nvSpPr>
        <p:spPr>
          <a:xfrm>
            <a:off x="2990776" y="26896118"/>
            <a:ext cx="637706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9: 00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9: 30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)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D4A8C6-74BC-4F16-83A3-94D8043DE79F}"/>
              </a:ext>
            </a:extLst>
          </p:cNvPr>
          <p:cNvSpPr txBox="1"/>
          <p:nvPr/>
        </p:nvSpPr>
        <p:spPr>
          <a:xfrm>
            <a:off x="16871261" y="24562163"/>
            <a:ext cx="14222824" cy="6463308"/>
          </a:xfrm>
          <a:prstGeom prst="rect">
            <a:avLst/>
          </a:prstGeom>
          <a:noFill/>
          <a:scene3d>
            <a:camera prst="isometricRightUp">
              <a:rot lat="2160000" lon="1812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候阳辉</a:t>
            </a:r>
            <a:r>
              <a:rPr lang="zh-CN" altLang="en-US" sz="8000" dirty="0">
                <a:solidFill>
                  <a:schemeClr val="bg1"/>
                </a:solidFill>
              </a:rPr>
              <a:t> </a:t>
            </a:r>
            <a:r>
              <a:rPr lang="en-US" altLang="zh-CN" sz="8800" dirty="0">
                <a:solidFill>
                  <a:schemeClr val="bg1"/>
                </a:solidFill>
              </a:rPr>
              <a:t>( </a:t>
            </a:r>
            <a:r>
              <a:rPr lang="zh-CN" altLang="en-US" sz="8800" dirty="0">
                <a:solidFill>
                  <a:schemeClr val="bg1"/>
                </a:solidFill>
              </a:rPr>
              <a:t>1</a:t>
            </a:r>
            <a:r>
              <a:rPr lang="en-US" altLang="zh-CN" sz="8800" dirty="0">
                <a:solidFill>
                  <a:schemeClr val="bg1"/>
                </a:solidFill>
              </a:rPr>
              <a:t>5: </a:t>
            </a:r>
            <a:r>
              <a:rPr lang="zh-CN" altLang="en-US" sz="8800" dirty="0">
                <a:solidFill>
                  <a:schemeClr val="bg1"/>
                </a:solidFill>
              </a:rPr>
              <a:t>00 </a:t>
            </a:r>
            <a:r>
              <a:rPr lang="en-US" altLang="zh-CN" sz="8800" dirty="0">
                <a:solidFill>
                  <a:schemeClr val="bg1"/>
                </a:solidFill>
              </a:rPr>
              <a:t>–</a:t>
            </a:r>
            <a:r>
              <a:rPr lang="zh-CN" altLang="en-US" sz="8800" dirty="0">
                <a:solidFill>
                  <a:schemeClr val="bg1"/>
                </a:solidFill>
              </a:rPr>
              <a:t> 1</a:t>
            </a:r>
            <a:r>
              <a:rPr lang="en-US" altLang="zh-CN" sz="8800" dirty="0">
                <a:solidFill>
                  <a:schemeClr val="bg1"/>
                </a:solidFill>
              </a:rPr>
              <a:t>5: </a:t>
            </a:r>
            <a:r>
              <a:rPr lang="zh-CN" altLang="en-US" sz="8800" dirty="0">
                <a:solidFill>
                  <a:schemeClr val="bg1"/>
                </a:solidFill>
              </a:rPr>
              <a:t>20 </a:t>
            </a:r>
            <a:r>
              <a:rPr lang="en-US" altLang="zh-CN" sz="8800" dirty="0">
                <a:solidFill>
                  <a:schemeClr val="bg1"/>
                </a:solidFill>
              </a:rPr>
              <a:t>)</a:t>
            </a:r>
            <a:endParaRPr lang="zh-CN" altLang="en-US" sz="8000" dirty="0">
              <a:solidFill>
                <a:schemeClr val="bg1"/>
              </a:solidFill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丁睿</a:t>
            </a:r>
            <a:r>
              <a:rPr lang="zh-CN" altLang="en-US" sz="8000" dirty="0">
                <a:solidFill>
                  <a:schemeClr val="bg1"/>
                </a:solidFill>
              </a:rPr>
              <a:t> </a:t>
            </a:r>
            <a:r>
              <a:rPr lang="en-US" altLang="zh-CN" sz="8800" dirty="0">
                <a:solidFill>
                  <a:schemeClr val="bg1"/>
                </a:solidFill>
              </a:rPr>
              <a:t>( </a:t>
            </a:r>
            <a:r>
              <a:rPr lang="zh-CN" altLang="en-US" sz="8800" dirty="0">
                <a:solidFill>
                  <a:schemeClr val="bg1"/>
                </a:solidFill>
              </a:rPr>
              <a:t>1</a:t>
            </a:r>
            <a:r>
              <a:rPr lang="en-US" altLang="zh-CN" sz="8800" dirty="0">
                <a:solidFill>
                  <a:schemeClr val="bg1"/>
                </a:solidFill>
              </a:rPr>
              <a:t>5: </a:t>
            </a:r>
            <a:r>
              <a:rPr lang="zh-CN" altLang="en-US" sz="8800" dirty="0">
                <a:solidFill>
                  <a:schemeClr val="bg1"/>
                </a:solidFill>
              </a:rPr>
              <a:t>20 </a:t>
            </a:r>
            <a:r>
              <a:rPr lang="en-US" altLang="zh-CN" sz="8800" dirty="0">
                <a:solidFill>
                  <a:schemeClr val="bg1"/>
                </a:solidFill>
              </a:rPr>
              <a:t>–</a:t>
            </a:r>
            <a:r>
              <a:rPr lang="zh-CN" altLang="en-US" sz="8800" dirty="0">
                <a:solidFill>
                  <a:schemeClr val="bg1"/>
                </a:solidFill>
              </a:rPr>
              <a:t> 1</a:t>
            </a:r>
            <a:r>
              <a:rPr lang="en-US" altLang="zh-CN" sz="8800" dirty="0">
                <a:solidFill>
                  <a:schemeClr val="bg1"/>
                </a:solidFill>
              </a:rPr>
              <a:t>5: </a:t>
            </a:r>
            <a:r>
              <a:rPr lang="zh-CN" altLang="en-US" sz="8800" dirty="0">
                <a:solidFill>
                  <a:schemeClr val="bg1"/>
                </a:solidFill>
              </a:rPr>
              <a:t>40 </a:t>
            </a:r>
            <a:r>
              <a:rPr lang="en-US" altLang="zh-CN" sz="8800" dirty="0">
                <a:solidFill>
                  <a:schemeClr val="bg1"/>
                </a:solidFill>
              </a:rPr>
              <a:t>)</a:t>
            </a:r>
            <a:r>
              <a:rPr lang="zh-CN" altLang="en-US" sz="8000" dirty="0">
                <a:solidFill>
                  <a:schemeClr val="bg1"/>
                </a:solidFill>
              </a:rPr>
              <a:t>	</a:t>
            </a:r>
          </a:p>
          <a:p>
            <a:r>
              <a:rPr lang="zh-CN" altLang="en-US" sz="13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杨婧婧</a:t>
            </a:r>
            <a:r>
              <a:rPr lang="zh-CN" altLang="en-US" sz="8000" dirty="0">
                <a:solidFill>
                  <a:schemeClr val="bg1"/>
                </a:solidFill>
              </a:rPr>
              <a:t> </a:t>
            </a:r>
            <a:r>
              <a:rPr lang="en-US" altLang="zh-CN" sz="8800" dirty="0">
                <a:solidFill>
                  <a:schemeClr val="bg1"/>
                </a:solidFill>
              </a:rPr>
              <a:t>( </a:t>
            </a:r>
            <a:r>
              <a:rPr lang="zh-CN" altLang="en-US" sz="8800" dirty="0">
                <a:solidFill>
                  <a:schemeClr val="bg1"/>
                </a:solidFill>
              </a:rPr>
              <a:t>1</a:t>
            </a:r>
            <a:r>
              <a:rPr lang="en-US" altLang="zh-CN" sz="8800" dirty="0">
                <a:solidFill>
                  <a:schemeClr val="bg1"/>
                </a:solidFill>
              </a:rPr>
              <a:t>5: </a:t>
            </a:r>
            <a:r>
              <a:rPr lang="zh-CN" altLang="en-US" sz="8800" dirty="0">
                <a:solidFill>
                  <a:schemeClr val="bg1"/>
                </a:solidFill>
              </a:rPr>
              <a:t>40 </a:t>
            </a:r>
            <a:r>
              <a:rPr lang="en-US" altLang="zh-CN" sz="8800" dirty="0">
                <a:solidFill>
                  <a:schemeClr val="bg1"/>
                </a:solidFill>
              </a:rPr>
              <a:t>–</a:t>
            </a:r>
            <a:r>
              <a:rPr lang="zh-CN" altLang="en-US" sz="8800" dirty="0">
                <a:solidFill>
                  <a:schemeClr val="bg1"/>
                </a:solidFill>
              </a:rPr>
              <a:t> 1</a:t>
            </a:r>
            <a:r>
              <a:rPr lang="en-US" altLang="zh-CN" sz="8800" dirty="0">
                <a:solidFill>
                  <a:schemeClr val="bg1"/>
                </a:solidFill>
              </a:rPr>
              <a:t>6: </a:t>
            </a:r>
            <a:r>
              <a:rPr lang="zh-CN" altLang="en-US" sz="8800" dirty="0">
                <a:solidFill>
                  <a:schemeClr val="bg1"/>
                </a:solidFill>
              </a:rPr>
              <a:t>00 </a:t>
            </a:r>
            <a:r>
              <a:rPr lang="en-US" altLang="zh-CN" sz="8800" dirty="0">
                <a:solidFill>
                  <a:schemeClr val="bg1"/>
                </a:solidFill>
              </a:rPr>
              <a:t>)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16294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</TotalTime>
  <Words>190</Words>
  <Application>Microsoft Office PowerPoint</Application>
  <PresentationFormat>自定义</PresentationFormat>
  <Paragraphs>27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广告毛笔字体</vt:lpstr>
      <vt:lpstr>楷体</vt:lpstr>
      <vt:lpstr>Arial</vt:lpstr>
      <vt:lpstr>Calibri</vt:lpstr>
      <vt:lpstr>Calibri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尘竹</dc:creator>
  <cp:lastModifiedBy>谢 尘竹</cp:lastModifiedBy>
  <cp:revision>95</cp:revision>
  <dcterms:created xsi:type="dcterms:W3CDTF">2020-11-28T06:45:24Z</dcterms:created>
  <dcterms:modified xsi:type="dcterms:W3CDTF">2020-11-28T10:28:15Z</dcterms:modified>
</cp:coreProperties>
</file>